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D0BAF3-D6EE-4AEC-8F3B-5CA415E262E5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9BFA74-BEA7-4AF0-97A9-D7600E50CC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mathlearning.com/theoretical-probabilit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dom.org/dic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math.com/fract2dec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Quest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Theoretical vs. Experimental Probability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analyze the difference between theoretical and experimental </a:t>
            </a:r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Definition for Theoretical and Experimental Probability:</a:t>
            </a:r>
          </a:p>
          <a:p>
            <a:pPr lvl="2"/>
            <a:r>
              <a:rPr lang="en-US" dirty="0" smtClean="0">
                <a:hlinkClick r:id="rId2"/>
              </a:rPr>
              <a:t>http://www.onlinemathlearning.com/theoretical-probability.html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List all the outcome for when you roll 2 number cubes. (Example: 1&amp;1, 1&amp;2, 2&amp;1)Then record the following probabilities, in </a:t>
            </a:r>
            <a:r>
              <a:rPr lang="en-US" dirty="0" err="1" smtClean="0"/>
              <a:t>thery</a:t>
            </a:r>
            <a:r>
              <a:rPr lang="en-US" dirty="0" smtClean="0"/>
              <a:t>. Write these as fractions in simplest form. Then, change your fraction to a decimal. Now write your decimal as a percent (round to the nearest whole number).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P(sum of 2)_______________ 2. P(sum of 3)________________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P(sum of 4)_______________ 4. P(sum of 5)________________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P(sum of 6)_______________ 6. P (sum of 7)________________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7. P(sum of 8)_______________ 8. P (sum of 9)________________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9. P(sum of 10)______________ 10. P(sum of 11)_______________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11. P(sum of 12)______________ 12. P(sum of 13)_______________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have now completed Theoretical Probability for what can happen when you roll two number cubes.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 fontScale="40000" lnSpcReduction="20000"/>
          </a:bodyPr>
          <a:lstStyle/>
          <a:p>
            <a:r>
              <a:rPr lang="en-US" sz="5100" dirty="0" smtClean="0"/>
              <a:t>Now, let’s actually roll two number cubes and perform an experiment to see what we actually get. This is called EXPERIMENTAL PROBABILITY. </a:t>
            </a:r>
            <a:br>
              <a:rPr lang="en-US" sz="51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>Directions:</a:t>
            </a:r>
            <a:br>
              <a:rPr lang="en-US" sz="5100" dirty="0" smtClean="0"/>
            </a:br>
            <a:r>
              <a:rPr lang="en-US" sz="5100" dirty="0" smtClean="0"/>
              <a:t>Roll two numbers cubes 50 times. Put tally marks beside the sum of the number cubes after each roll. </a:t>
            </a:r>
            <a:endParaRPr lang="en-US" sz="5100" dirty="0" smtClean="0"/>
          </a:p>
          <a:p>
            <a:r>
              <a:rPr lang="en-US" sz="5100" dirty="0" smtClean="0"/>
              <a:t>For </a:t>
            </a:r>
            <a:r>
              <a:rPr lang="en-US" sz="5100" dirty="0" smtClean="0"/>
              <a:t>Dice </a:t>
            </a:r>
            <a:r>
              <a:rPr lang="en-US" sz="5100" dirty="0" smtClean="0"/>
              <a:t>visit:   </a:t>
            </a:r>
            <a:r>
              <a:rPr lang="en-US" sz="5100" dirty="0" smtClean="0">
                <a:hlinkClick r:id="rId2"/>
              </a:rPr>
              <a:t>http://www.random.org/dice/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dirty="0" smtClean="0"/>
              <a:t>Sum Tally Marks</a:t>
            </a:r>
            <a:br>
              <a:rPr lang="en-US" sz="5100" dirty="0" smtClean="0"/>
            </a:br>
            <a:r>
              <a:rPr lang="en-US" sz="5100" u="sng" dirty="0" smtClean="0"/>
              <a:t>2___________________________________________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3___________________________________________</a:t>
            </a:r>
            <a:r>
              <a:rPr lang="en-US" sz="5100" dirty="0" smtClean="0"/>
              <a:t>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4___________________________________________</a:t>
            </a:r>
            <a:r>
              <a:rPr lang="en-US" sz="5100" dirty="0" smtClean="0"/>
              <a:t>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5___________________________________________</a:t>
            </a:r>
            <a:r>
              <a:rPr lang="en-US" sz="5100" dirty="0" smtClean="0"/>
              <a:t>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6___________________________________________</a:t>
            </a:r>
            <a:r>
              <a:rPr lang="en-US" sz="5100" dirty="0" smtClean="0"/>
              <a:t>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7___________________________________________</a:t>
            </a:r>
            <a:r>
              <a:rPr lang="en-US" sz="5100" dirty="0" smtClean="0"/>
              <a:t>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8___________________________________________</a:t>
            </a:r>
            <a:r>
              <a:rPr lang="en-US" sz="5100" dirty="0" smtClean="0"/>
              <a:t>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9___________________________________________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10__________________________________________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11__________________________________________</a:t>
            </a:r>
            <a:r>
              <a:rPr lang="en-US" sz="5100" dirty="0" smtClean="0"/>
              <a:t> </a:t>
            </a:r>
            <a:r>
              <a:rPr lang="en-US" sz="5100" dirty="0" smtClean="0"/>
              <a:t/>
            </a:r>
            <a:br>
              <a:rPr lang="en-US" sz="5100" dirty="0" smtClean="0"/>
            </a:br>
            <a:r>
              <a:rPr lang="en-US" sz="5100" u="sng" dirty="0" smtClean="0"/>
              <a:t>12__________________________________________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-266700" y="4838700"/>
            <a:ext cx="2743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Step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Form fractions showing how many out of 50 you have for each sum. Then, change these fractions into decimals and percents.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 of 2 _____________________ Sum of 8_____________________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 of 3_____________________ Sum of 9_____________________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 of 4_____________________ Sum of 10____________________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 of 5_____________________ Sum of 11____________________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 of 6_____________________ Sum of 12____________________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 of 7_____________________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For help with changing fractions into decimals</a:t>
            </a:r>
            <a:r>
              <a:rPr lang="en-US" dirty="0" smtClean="0"/>
              <a:t>, visit: </a:t>
            </a:r>
            <a:r>
              <a:rPr lang="en-US" dirty="0" smtClean="0">
                <a:hlinkClick r:id="rId2"/>
              </a:rPr>
              <a:t>http://www.webmath.com/fract2dec.html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r>
              <a:rPr lang="en-US" dirty="0" smtClean="0"/>
              <a:t>Third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164623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COMPARING THEORETICAL AND EXPERIMENTAL PROBABILITY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Let’s see how the different percentages compare. Fill in the data in the chart using your fractions, decimals, and percents.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864360"/>
          <a:ext cx="70104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378200"/>
                <a:gridCol w="294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Sum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Theoretical Probability </a:t>
                      </a:r>
                    </a:p>
                    <a:p>
                      <a:r>
                        <a:rPr lang="en-US" sz="1700" baseline="0" dirty="0" smtClean="0"/>
                        <a:t>(What SHOULD have happened)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Experimental Probability</a:t>
                      </a:r>
                      <a:br>
                        <a:rPr lang="en-US" sz="1700" baseline="0" dirty="0" smtClean="0"/>
                      </a:br>
                      <a:r>
                        <a:rPr lang="en-US" sz="1700" baseline="0" dirty="0" smtClean="0"/>
                        <a:t>(What DID happen)</a:t>
                      </a:r>
                      <a:br>
                        <a:rPr lang="en-US" sz="1700" baseline="0" dirty="0" smtClean="0"/>
                      </a:br>
                      <a:endParaRPr lang="en-US" sz="17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2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3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4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5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6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7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8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9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10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11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aseline="0" dirty="0" smtClean="0"/>
                        <a:t>12</a:t>
                      </a:r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Print out your Web Quest with tally marks and findings. Then complete </a:t>
            </a:r>
            <a:r>
              <a:rPr lang="en-US" sz="2000" dirty="0" smtClean="0"/>
              <a:t>Conclusion's </a:t>
            </a:r>
            <a:r>
              <a:rPr lang="en-US" sz="2000" dirty="0" smtClean="0"/>
              <a:t>reflection questions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Conclusion:</a:t>
            </a:r>
          </a:p>
          <a:p>
            <a:pPr lvl="1"/>
            <a:r>
              <a:rPr lang="en-US" dirty="0" smtClean="0"/>
              <a:t>1. Did any of your theoretical probabilities match your experimental probabilities? If so, which sums?________________________________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Which sums had higher theoretical probabilities than experimental?</a:t>
            </a:r>
            <a:br>
              <a:rPr lang="en-US" dirty="0" smtClean="0"/>
            </a:br>
            <a:r>
              <a:rPr lang="en-US" dirty="0" smtClean="0"/>
              <a:t>__________________________________________________________________________________________________________________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Which sums had higher experimental probabilities than theoretical?</a:t>
            </a:r>
            <a:br>
              <a:rPr lang="en-US" dirty="0" smtClean="0"/>
            </a:br>
            <a:r>
              <a:rPr lang="en-US" dirty="0" smtClean="0"/>
              <a:t>__________________________________________________________________________________________________________________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So, are theoretical probabilities always accurate? Explain.</a:t>
            </a:r>
            <a:br>
              <a:rPr lang="en-US" dirty="0" smtClean="0"/>
            </a:br>
            <a:r>
              <a:rPr lang="en-US" dirty="0" smtClean="0"/>
              <a:t>__________________________________________________________________________________________________________________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225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Web Quest</vt:lpstr>
      <vt:lpstr>introduction</vt:lpstr>
      <vt:lpstr>First step</vt:lpstr>
      <vt:lpstr>Second Step</vt:lpstr>
      <vt:lpstr>Second Step Continued…</vt:lpstr>
      <vt:lpstr>Third Step</vt:lpstr>
      <vt:lpstr>Print out your Web Quest with tally marks and findings. Then complete Conclusion's reflection questions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Quest</dc:title>
  <dc:creator>hkirkendoll</dc:creator>
  <cp:lastModifiedBy>hkirkendoll</cp:lastModifiedBy>
  <cp:revision>6</cp:revision>
  <dcterms:created xsi:type="dcterms:W3CDTF">2012-02-17T16:43:26Z</dcterms:created>
  <dcterms:modified xsi:type="dcterms:W3CDTF">2012-02-17T17:38:40Z</dcterms:modified>
</cp:coreProperties>
</file>